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78" r:id="rId3"/>
    <p:sldId id="27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72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E3DB1-0729-4CDD-8BE1-A7F1622C23BB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FC680-5B0B-484A-A385-0591319E8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0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FC680-5B0B-484A-A385-0591319E85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0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mi_slide_01_cold_op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mi_slide_08_constrai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mi_slide_08b_roi_mat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mi_slide_09_data_qualit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mi_slide_10_right_con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mi_slide_11_tools_proble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mi_slide_12_right_tool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mi_slide_13_harness_proble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mi_slide_14_right_harne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mi_slide_15_model_cavea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mi_slide_16_ipaas_ro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9902FD-90BC-69CE-794E-6BDC2E826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034" y="657530"/>
            <a:ext cx="7725853" cy="22196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CA4C8E-DBF0-302A-C21A-7CAB2DE79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968" y="3332385"/>
            <a:ext cx="7211431" cy="194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446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mi_slide_17_ipaas_as_harne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mi_slide_18_where_boomi_fi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mi_slide_19_one_custom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mi_slide_20_takeaway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mi_slide_21_thank_yo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E98D74-D938-2C12-3FE7-198E13043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753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mi_slide_02_anatom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mi_slide_03_mod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mi_slide_04_con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mi_slide_05_tool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mi_slide_06_harne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mi_slide_07_full_pic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</Words>
  <Application>Microsoft Office PowerPoint</Application>
  <PresentationFormat>Widescreen</PresentationFormat>
  <Paragraphs>1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Aptos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alex wurm</cp:lastModifiedBy>
  <cp:revision>2</cp:revision>
  <dcterms:created xsi:type="dcterms:W3CDTF">2013-01-27T09:14:16Z</dcterms:created>
  <dcterms:modified xsi:type="dcterms:W3CDTF">2026-05-11T23:37:03Z</dcterms:modified>
  <cp:category/>
</cp:coreProperties>
</file>